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slideMasters/slideMaster65.xml" ContentType="application/vnd.openxmlformats-officedocument.presentationml.slideMaster+xml"/>
  <Override PartName="/ppt/slides/slide65.xml" ContentType="application/vnd.openxmlformats-officedocument.presentationml.slide+xml"/>
  <Override PartName="/ppt/slideMasters/slideMaster66.xml" ContentType="application/vnd.openxmlformats-officedocument.presentationml.slideMaster+xml"/>
  <Override PartName="/ppt/slides/slide66.xml" ContentType="application/vnd.openxmlformats-officedocument.presentationml.slide+xml"/>
  <Override PartName="/ppt/slideMasters/slideMaster67.xml" ContentType="application/vnd.openxmlformats-officedocument.presentationml.slideMaster+xml"/>
  <Override PartName="/ppt/slides/slide67.xml" ContentType="application/vnd.openxmlformats-officedocument.presentationml.slide+xml"/>
  <Override PartName="/ppt/slideMasters/slideMaster68.xml" ContentType="application/vnd.openxmlformats-officedocument.presentationml.slideMaster+xml"/>
  <Override PartName="/ppt/slides/slide68.xml" ContentType="application/vnd.openxmlformats-officedocument.presentationml.slide+xml"/>
  <Override PartName="/ppt/slideMasters/slideMaster69.xml" ContentType="application/vnd.openxmlformats-officedocument.presentationml.slideMaster+xml"/>
  <Override PartName="/ppt/slides/slide69.xml" ContentType="application/vnd.openxmlformats-officedocument.presentationml.slide+xml"/>
  <Override PartName="/ppt/slideMasters/slideMaster70.xml" ContentType="application/vnd.openxmlformats-officedocument.presentationml.slideMaster+xml"/>
  <Override PartName="/ppt/slides/slide70.xml" ContentType="application/vnd.openxmlformats-officedocument.presentationml.slide+xml"/>
  <Override PartName="/ppt/slideMasters/slideMaster71.xml" ContentType="application/vnd.openxmlformats-officedocument.presentationml.slideMaster+xml"/>
  <Override PartName="/ppt/slides/slide71.xml" ContentType="application/vnd.openxmlformats-officedocument.presentationml.slide+xml"/>
  <Override PartName="/ppt/slideMasters/slideMaster72.xml" ContentType="application/vnd.openxmlformats-officedocument.presentationml.slideMaster+xml"/>
  <Override PartName="/ppt/slides/slide72.xml" ContentType="application/vnd.openxmlformats-officedocument.presentationml.slide+xml"/>
  <Override PartName="/ppt/slideMasters/slideMaster73.xml" ContentType="application/vnd.openxmlformats-officedocument.presentationml.slideMaster+xml"/>
  <Override PartName="/ppt/slides/slide73.xml" ContentType="application/vnd.openxmlformats-officedocument.presentationml.slide+xml"/>
  <Override PartName="/ppt/slideMasters/slideMaster74.xml" ContentType="application/vnd.openxmlformats-officedocument.presentationml.slideMaster+xml"/>
  <Override PartName="/ppt/slides/slide74.xml" ContentType="application/vnd.openxmlformats-officedocument.presentationml.slide+xml"/>
  <Override PartName="/ppt/slideMasters/slideMaster75.xml" ContentType="application/vnd.openxmlformats-officedocument.presentationml.slideMaster+xml"/>
  <Override PartName="/ppt/slides/slide75.xml" ContentType="application/vnd.openxmlformats-officedocument.presentationml.slide+xml"/>
  <Override PartName="/ppt/slideMasters/slideMaster76.xml" ContentType="application/vnd.openxmlformats-officedocument.presentationml.slideMaster+xml"/>
  <Override PartName="/ppt/slides/slide76.xml" ContentType="application/vnd.openxmlformats-officedocument.presentationml.slide+xml"/>
  <Override PartName="/ppt/slideMasters/slideMaster77.xml" ContentType="application/vnd.openxmlformats-officedocument.presentationml.slideMaster+xml"/>
  <Override PartName="/ppt/slides/slide7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notesMasterIdLst>
    <p:notesMasterId r:id="rId79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notesMaster" Target="notesMasters/notesMaster1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6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5.xml"/>
		</Relationships>
</file>

<file path=ppt/notesSlides/_rels/notesSlide6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6.xml"/>
		</Relationships>
</file>

<file path=ppt/notesSlides/_rels/notesSlide6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7.xml"/>
		</Relationships>
</file>

<file path=ppt/notesSlides/_rels/notesSlide6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8.xml"/>
		</Relationships>
</file>

<file path=ppt/notesSlides/_rels/notesSlide6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9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7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0.xml"/>
		</Relationships>
</file>

<file path=ppt/notesSlides/_rels/notesSlide7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1.xml"/>
		</Relationships>
</file>

<file path=ppt/notesSlides/_rels/notesSlide7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2.xml"/>
		</Relationships>
</file>

<file path=ppt/notesSlides/_rels/notesSlide7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3.xml"/>
		</Relationships>
</file>

<file path=ppt/notesSlides/_rels/notesSlide7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4.xml"/>
		</Relationships>
</file>

<file path=ppt/notesSlides/_rels/notesSlide7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5.xml"/>
		</Relationships>
</file>

<file path=ppt/notesSlides/_rels/notesSlide7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6.xml"/>
		</Relationships>
</file>

<file path=ppt/notesSlides/_rels/notesSlide7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Research Workflow with AI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### کاربردها
- یافتن مقالات کلیدی (Anchor Papers)  
- شناسایی شکاف پژوهشی (Research Gap)  
- ساخت گراف ساختار دانش (Knowledge Graph)  
- خلاصه‌سازی چندمقاله‌ای و استخراج الگوها  
&gt; مرور ادبیات با AI از یک فرآیند چندروزه به یک کار چندساعته تبدیل می‌شود.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6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8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77</Slides>
  <Notes>77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0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2025-12-12T07:19:02Z</dcterms:created>
  <dcterms:modified xsi:type="dcterms:W3CDTF">2025-12-12T07:19:02Z</dcterms:modified>
</cp:coreProperties>
</file>